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8" r:id="rId3"/>
    <p:sldId id="269" r:id="rId4"/>
    <p:sldId id="270" r:id="rId5"/>
    <p:sldId id="271" r:id="rId6"/>
    <p:sldId id="266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4" autoAdjust="0"/>
    <p:restoredTop sz="94591" autoAdjust="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ACD515-AC55-4545-939B-5B6CBB7D39A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2F3618-7242-4B25-80E2-DB19743D9B5A}">
      <dgm:prSet phldrT="[Текст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2F6EA2B-AE01-4450-A83C-3DACEDE91A4D}" type="parTrans" cxnId="{E646B50F-CB73-4589-8160-355FBD71F2AC}">
      <dgm:prSet/>
      <dgm:spPr/>
      <dgm:t>
        <a:bodyPr/>
        <a:lstStyle/>
        <a:p>
          <a:endParaRPr lang="ru-RU"/>
        </a:p>
      </dgm:t>
    </dgm:pt>
    <dgm:pt modelId="{FA5B7D2A-B712-4A18-AECF-761484F3ED11}" type="sibTrans" cxnId="{E646B50F-CB73-4589-8160-355FBD71F2AC}">
      <dgm:prSet/>
      <dgm:spPr/>
      <dgm:t>
        <a:bodyPr/>
        <a:lstStyle/>
        <a:p>
          <a:endParaRPr lang="ru-RU"/>
        </a:p>
      </dgm:t>
    </dgm:pt>
    <dgm:pt modelId="{84B9AC91-5691-40EE-BFFA-01949770F47F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Подбор задач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FC18CEE-3E26-4091-A0FE-70B013A5B5EF}" type="parTrans" cxnId="{859AEB6E-4317-4BA6-9696-C48E6769F55C}">
      <dgm:prSet/>
      <dgm:spPr/>
      <dgm:t>
        <a:bodyPr/>
        <a:lstStyle/>
        <a:p>
          <a:endParaRPr lang="ru-RU"/>
        </a:p>
      </dgm:t>
    </dgm:pt>
    <dgm:pt modelId="{3E718CE5-75A5-4A95-A17B-5CF708DACD67}" type="sibTrans" cxnId="{859AEB6E-4317-4BA6-9696-C48E6769F55C}">
      <dgm:prSet/>
      <dgm:spPr/>
      <dgm:t>
        <a:bodyPr/>
        <a:lstStyle/>
        <a:p>
          <a:endParaRPr lang="ru-RU"/>
        </a:p>
      </dgm:t>
    </dgm:pt>
    <dgm:pt modelId="{C939CF03-844E-4ADF-8EA3-94149420107D}">
      <dgm:prSet phldrT="[Текст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D00258D-78AD-4FBA-B922-A1966A55209D}" type="parTrans" cxnId="{8615DA89-93A7-4161-A938-3932FB76C6BF}">
      <dgm:prSet/>
      <dgm:spPr/>
      <dgm:t>
        <a:bodyPr/>
        <a:lstStyle/>
        <a:p>
          <a:endParaRPr lang="ru-RU"/>
        </a:p>
      </dgm:t>
    </dgm:pt>
    <dgm:pt modelId="{EA1A0AEE-ABDC-43F9-BB11-F163FE1236E0}" type="sibTrans" cxnId="{8615DA89-93A7-4161-A938-3932FB76C6BF}">
      <dgm:prSet/>
      <dgm:spPr/>
      <dgm:t>
        <a:bodyPr/>
        <a:lstStyle/>
        <a:p>
          <a:endParaRPr lang="ru-RU"/>
        </a:p>
      </dgm:t>
    </dgm:pt>
    <dgm:pt modelId="{575A220F-0F65-4A59-9943-41A3BB218927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Систематизация материала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CD8957D-6CAB-4C70-8D3B-F47760196201}" type="parTrans" cxnId="{D83B7020-64BD-484B-A2FE-38E556DDDFFF}">
      <dgm:prSet/>
      <dgm:spPr/>
      <dgm:t>
        <a:bodyPr/>
        <a:lstStyle/>
        <a:p>
          <a:endParaRPr lang="ru-RU"/>
        </a:p>
      </dgm:t>
    </dgm:pt>
    <dgm:pt modelId="{CBCE79E3-C633-4A80-8D09-A3754344B1E3}" type="sibTrans" cxnId="{D83B7020-64BD-484B-A2FE-38E556DDDFFF}">
      <dgm:prSet/>
      <dgm:spPr/>
      <dgm:t>
        <a:bodyPr/>
        <a:lstStyle/>
        <a:p>
          <a:endParaRPr lang="ru-RU"/>
        </a:p>
      </dgm:t>
    </dgm:pt>
    <dgm:pt modelId="{6D205479-5916-403E-B040-79A0DAF5E43B}">
      <dgm:prSet phldrT="[Текст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E77900-A8B5-4AA9-BC1A-F2B7BBD7BF0E}" type="parTrans" cxnId="{2B33A88D-D2FB-45A7-92AE-14D5B81E7D35}">
      <dgm:prSet/>
      <dgm:spPr/>
      <dgm:t>
        <a:bodyPr/>
        <a:lstStyle/>
        <a:p>
          <a:endParaRPr lang="ru-RU"/>
        </a:p>
      </dgm:t>
    </dgm:pt>
    <dgm:pt modelId="{94CBFF08-1F1D-4CAC-8EAE-0FAC587F2192}" type="sibTrans" cxnId="{2B33A88D-D2FB-45A7-92AE-14D5B81E7D35}">
      <dgm:prSet/>
      <dgm:spPr/>
      <dgm:t>
        <a:bodyPr/>
        <a:lstStyle/>
        <a:p>
          <a:endParaRPr lang="ru-RU"/>
        </a:p>
      </dgm:t>
    </dgm:pt>
    <dgm:pt modelId="{4EB1D8FF-76A4-47E7-A406-DEA8524B2491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Адаптация материалов к сценарию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0E26E73-BD1C-4B16-BE5A-CAAE3F271027}" type="parTrans" cxnId="{BF4F7D1F-4927-4D97-B3AD-AC01E02C8646}">
      <dgm:prSet/>
      <dgm:spPr/>
      <dgm:t>
        <a:bodyPr/>
        <a:lstStyle/>
        <a:p>
          <a:endParaRPr lang="ru-RU"/>
        </a:p>
      </dgm:t>
    </dgm:pt>
    <dgm:pt modelId="{216710BE-09CC-412F-B0B5-04B100E46418}" type="sibTrans" cxnId="{BF4F7D1F-4927-4D97-B3AD-AC01E02C8646}">
      <dgm:prSet/>
      <dgm:spPr/>
      <dgm:t>
        <a:bodyPr/>
        <a:lstStyle/>
        <a:p>
          <a:endParaRPr lang="ru-RU"/>
        </a:p>
      </dgm:t>
    </dgm:pt>
    <dgm:pt modelId="{94DB8056-825F-469F-941B-2C1ACD2AD9B4}">
      <dgm:prSet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FA16587-6D10-4F4D-B1B6-F77192A13BC9}" type="parTrans" cxnId="{95CE10DB-FCFB-4F5E-96B5-E7B630654625}">
      <dgm:prSet/>
      <dgm:spPr/>
      <dgm:t>
        <a:bodyPr/>
        <a:lstStyle/>
        <a:p>
          <a:endParaRPr lang="ru-RU"/>
        </a:p>
      </dgm:t>
    </dgm:pt>
    <dgm:pt modelId="{EA1D8B1E-251E-4A37-BFC0-1058CF3FA44A}" type="sibTrans" cxnId="{95CE10DB-FCFB-4F5E-96B5-E7B630654625}">
      <dgm:prSet/>
      <dgm:spPr/>
      <dgm:t>
        <a:bodyPr/>
        <a:lstStyle/>
        <a:p>
          <a:endParaRPr lang="ru-RU"/>
        </a:p>
      </dgm:t>
    </dgm:pt>
    <dgm:pt modelId="{305F92EC-470D-4971-8A84-9A7958DB9892}">
      <dgm:prSet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3D0A144-2421-4201-BC8B-5995C16F42E7}" type="parTrans" cxnId="{E19A6E80-08AE-43AA-A9C3-26A17962A89A}">
      <dgm:prSet/>
      <dgm:spPr/>
      <dgm:t>
        <a:bodyPr/>
        <a:lstStyle/>
        <a:p>
          <a:endParaRPr lang="ru-RU"/>
        </a:p>
      </dgm:t>
    </dgm:pt>
    <dgm:pt modelId="{0B64C5F0-1279-492A-B2C3-FC6DD33A4C95}" type="sibTrans" cxnId="{E19A6E80-08AE-43AA-A9C3-26A17962A89A}">
      <dgm:prSet/>
      <dgm:spPr/>
      <dgm:t>
        <a:bodyPr/>
        <a:lstStyle/>
        <a:p>
          <a:endParaRPr lang="ru-RU"/>
        </a:p>
      </dgm:t>
    </dgm:pt>
    <dgm:pt modelId="{DA3B055C-F7D0-43F8-882B-FA92BF079A97}">
      <dgm:prSet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4EB659A-D4F6-4ECB-9ABD-B0B6FFE93027}" type="parTrans" cxnId="{A0D525B1-E9C6-471C-8E68-7C8BE6676014}">
      <dgm:prSet/>
      <dgm:spPr/>
      <dgm:t>
        <a:bodyPr/>
        <a:lstStyle/>
        <a:p>
          <a:endParaRPr lang="ru-RU"/>
        </a:p>
      </dgm:t>
    </dgm:pt>
    <dgm:pt modelId="{F39F0F00-179A-4AAC-99E8-E0E3CC5A6993}" type="sibTrans" cxnId="{A0D525B1-E9C6-471C-8E68-7C8BE6676014}">
      <dgm:prSet/>
      <dgm:spPr/>
      <dgm:t>
        <a:bodyPr/>
        <a:lstStyle/>
        <a:p>
          <a:endParaRPr lang="ru-RU"/>
        </a:p>
      </dgm:t>
    </dgm:pt>
    <dgm:pt modelId="{28BBA97D-79E8-4C49-98FC-3D7F1F12B251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C9ED86-796E-49AA-9913-450DCA0C8DDC}" type="parTrans" cxnId="{10B67D41-40D5-471F-84DE-4B760547B051}">
      <dgm:prSet/>
      <dgm:spPr/>
      <dgm:t>
        <a:bodyPr/>
        <a:lstStyle/>
        <a:p>
          <a:endParaRPr lang="ru-RU"/>
        </a:p>
      </dgm:t>
    </dgm:pt>
    <dgm:pt modelId="{1A9B7C70-EE4A-4AEF-84A7-3A6B6C91599B}" type="sibTrans" cxnId="{10B67D41-40D5-471F-84DE-4B760547B051}">
      <dgm:prSet/>
      <dgm:spPr/>
      <dgm:t>
        <a:bodyPr/>
        <a:lstStyle/>
        <a:p>
          <a:endParaRPr lang="ru-RU"/>
        </a:p>
      </dgm:t>
    </dgm:pt>
    <dgm:pt modelId="{ECA524EC-E820-4B3D-BFD4-84D4264D4092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Определение целей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9499B3D-D4AA-4A75-94EA-E372C85B5C38}" type="parTrans" cxnId="{FD23F1B6-FD23-4DFF-80F0-E7707F1280CB}">
      <dgm:prSet/>
      <dgm:spPr/>
      <dgm:t>
        <a:bodyPr/>
        <a:lstStyle/>
        <a:p>
          <a:endParaRPr lang="ru-RU"/>
        </a:p>
      </dgm:t>
    </dgm:pt>
    <dgm:pt modelId="{B1693D37-32C5-4A64-8180-24CEF09B1816}" type="sibTrans" cxnId="{FD23F1B6-FD23-4DFF-80F0-E7707F1280CB}">
      <dgm:prSet/>
      <dgm:spPr/>
      <dgm:t>
        <a:bodyPr/>
        <a:lstStyle/>
        <a:p>
          <a:endParaRPr lang="ru-RU"/>
        </a:p>
      </dgm:t>
    </dgm:pt>
    <dgm:pt modelId="{7111BF71-66F5-427E-B9CD-84FA131752BA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Конструирование тестов к целям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E01A4B0-782D-4325-BD7C-3C3D483DB209}" type="parTrans" cxnId="{19D792E7-CA26-491C-AA81-1BFDCE24E8EF}">
      <dgm:prSet/>
      <dgm:spPr/>
      <dgm:t>
        <a:bodyPr/>
        <a:lstStyle/>
        <a:p>
          <a:endParaRPr lang="ru-RU"/>
        </a:p>
      </dgm:t>
    </dgm:pt>
    <dgm:pt modelId="{CE15C4A2-A562-4B45-B31D-FF79A20BA2E7}" type="sibTrans" cxnId="{19D792E7-CA26-491C-AA81-1BFDCE24E8EF}">
      <dgm:prSet/>
      <dgm:spPr/>
      <dgm:t>
        <a:bodyPr/>
        <a:lstStyle/>
        <a:p>
          <a:endParaRPr lang="ru-RU"/>
        </a:p>
      </dgm:t>
    </dgm:pt>
    <dgm:pt modelId="{91F989C6-DBC0-4D01-98F6-F1DC77CDD392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Подготовка сценария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B8DB91-EB2E-46AE-A065-EA127805B4E0}" type="parTrans" cxnId="{7DEF7CE4-5F68-48E6-9D5C-B5DBD623CFBB}">
      <dgm:prSet/>
      <dgm:spPr/>
      <dgm:t>
        <a:bodyPr/>
        <a:lstStyle/>
        <a:p>
          <a:endParaRPr lang="ru-RU"/>
        </a:p>
      </dgm:t>
    </dgm:pt>
    <dgm:pt modelId="{BD918294-2A62-48DC-AF10-F4EB03247FB4}" type="sibTrans" cxnId="{7DEF7CE4-5F68-48E6-9D5C-B5DBD623CFBB}">
      <dgm:prSet/>
      <dgm:spPr/>
      <dgm:t>
        <a:bodyPr/>
        <a:lstStyle/>
        <a:p>
          <a:endParaRPr lang="ru-RU"/>
        </a:p>
      </dgm:t>
    </dgm:pt>
    <dgm:pt modelId="{2554C18C-527D-49D3-B9F7-D9893C8E08FA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Апробация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8318648-6565-47C8-AEDE-9EFFFD4C470A}" type="parTrans" cxnId="{F71A0B4C-76E3-4C4B-8B7D-C1C7B69E8B22}">
      <dgm:prSet/>
      <dgm:spPr/>
      <dgm:t>
        <a:bodyPr/>
        <a:lstStyle/>
        <a:p>
          <a:endParaRPr lang="ru-RU"/>
        </a:p>
      </dgm:t>
    </dgm:pt>
    <dgm:pt modelId="{33A305B6-AEF3-4DE0-B4DE-6A9EC6FBCCE9}" type="sibTrans" cxnId="{F71A0B4C-76E3-4C4B-8B7D-C1C7B69E8B22}">
      <dgm:prSet/>
      <dgm:spPr/>
      <dgm:t>
        <a:bodyPr/>
        <a:lstStyle/>
        <a:p>
          <a:endParaRPr lang="ru-RU"/>
        </a:p>
      </dgm:t>
    </dgm:pt>
    <dgm:pt modelId="{3DEF79D2-FFE0-473B-A11D-EA613FE02F3F}" type="pres">
      <dgm:prSet presAssocID="{E4ACD515-AC55-4545-939B-5B6CBB7D39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910D2A-1435-49B1-9191-0B64251D2FB7}" type="pres">
      <dgm:prSet presAssocID="{28BBA97D-79E8-4C49-98FC-3D7F1F12B251}" presName="composite" presStyleCnt="0"/>
      <dgm:spPr/>
    </dgm:pt>
    <dgm:pt modelId="{D2C90C06-073A-4A67-B783-2D55271EFD99}" type="pres">
      <dgm:prSet presAssocID="{28BBA97D-79E8-4C49-98FC-3D7F1F12B25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27836-C21C-42B5-AC7D-495900DB38DF}" type="pres">
      <dgm:prSet presAssocID="{28BBA97D-79E8-4C49-98FC-3D7F1F12B25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BD7F0-1B88-4C2D-8E02-4FA18DE9EF3D}" type="pres">
      <dgm:prSet presAssocID="{1A9B7C70-EE4A-4AEF-84A7-3A6B6C91599B}" presName="sp" presStyleCnt="0"/>
      <dgm:spPr/>
    </dgm:pt>
    <dgm:pt modelId="{63B67C05-2281-4E7C-9C7B-DD81E97DF2DD}" type="pres">
      <dgm:prSet presAssocID="{DA3B055C-F7D0-43F8-882B-FA92BF079A97}" presName="composite" presStyleCnt="0"/>
      <dgm:spPr/>
    </dgm:pt>
    <dgm:pt modelId="{514A2BB7-5758-4E7D-A4B8-5F196C94E789}" type="pres">
      <dgm:prSet presAssocID="{DA3B055C-F7D0-43F8-882B-FA92BF079A97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AAE39-F447-4DFA-8327-7EBF6D35FE1B}" type="pres">
      <dgm:prSet presAssocID="{DA3B055C-F7D0-43F8-882B-FA92BF079A97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BF1E8-5389-4767-9E70-8DB0619A35E4}" type="pres">
      <dgm:prSet presAssocID="{F39F0F00-179A-4AAC-99E8-E0E3CC5A6993}" presName="sp" presStyleCnt="0"/>
      <dgm:spPr/>
    </dgm:pt>
    <dgm:pt modelId="{94BFD252-EAC2-43A2-A442-0DA74B5865F9}" type="pres">
      <dgm:prSet presAssocID="{872F3618-7242-4B25-80E2-DB19743D9B5A}" presName="composite" presStyleCnt="0"/>
      <dgm:spPr/>
    </dgm:pt>
    <dgm:pt modelId="{C932D459-4A61-4357-82F4-32FB94AA8811}" type="pres">
      <dgm:prSet presAssocID="{872F3618-7242-4B25-80E2-DB19743D9B5A}" presName="parentText" presStyleLbl="alignNode1" presStyleIdx="2" presStyleCnt="7" custLinFactNeighborX="5966" custLinFactNeighborY="27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B814F-2E3B-4E92-9098-3A9F832CC2A1}" type="pres">
      <dgm:prSet presAssocID="{872F3618-7242-4B25-80E2-DB19743D9B5A}" presName="descendantText" presStyleLbl="alignAcc1" presStyleIdx="2" presStyleCnt="7" custLinFactNeighborX="-252" custLinFactNeighborY="9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09EB5-B3B7-43D9-9D4B-8C946690AD76}" type="pres">
      <dgm:prSet presAssocID="{FA5B7D2A-B712-4A18-AECF-761484F3ED11}" presName="sp" presStyleCnt="0"/>
      <dgm:spPr/>
    </dgm:pt>
    <dgm:pt modelId="{5E58773B-7738-4C5A-95DF-83756783638E}" type="pres">
      <dgm:prSet presAssocID="{C939CF03-844E-4ADF-8EA3-94149420107D}" presName="composite" presStyleCnt="0"/>
      <dgm:spPr/>
    </dgm:pt>
    <dgm:pt modelId="{8E09770F-24CD-44F1-B5A8-D2FABD4172A6}" type="pres">
      <dgm:prSet presAssocID="{C939CF03-844E-4ADF-8EA3-94149420107D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DDC6F-CA76-4632-B695-3432A5D8E9C7}" type="pres">
      <dgm:prSet presAssocID="{C939CF03-844E-4ADF-8EA3-94149420107D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D1278-F41E-4A25-89FB-522FC606D0AF}" type="pres">
      <dgm:prSet presAssocID="{EA1A0AEE-ABDC-43F9-BB11-F163FE1236E0}" presName="sp" presStyleCnt="0"/>
      <dgm:spPr/>
    </dgm:pt>
    <dgm:pt modelId="{429B9E97-7752-4AFA-B22B-B7F64E6F13F3}" type="pres">
      <dgm:prSet presAssocID="{305F92EC-470D-4971-8A84-9A7958DB9892}" presName="composite" presStyleCnt="0"/>
      <dgm:spPr/>
    </dgm:pt>
    <dgm:pt modelId="{D4F04C8D-1F0A-4A69-9F2A-D790060DEEB5}" type="pres">
      <dgm:prSet presAssocID="{305F92EC-470D-4971-8A84-9A7958DB9892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8E970-0A42-4519-9D9F-19BA05F8AE7C}" type="pres">
      <dgm:prSet presAssocID="{305F92EC-470D-4971-8A84-9A7958DB9892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1B956-C511-4181-99DC-C518A04BC9A1}" type="pres">
      <dgm:prSet presAssocID="{0B64C5F0-1279-492A-B2C3-FC6DD33A4C95}" presName="sp" presStyleCnt="0"/>
      <dgm:spPr/>
    </dgm:pt>
    <dgm:pt modelId="{B757EFEE-CE10-4742-B185-7E463D60C331}" type="pres">
      <dgm:prSet presAssocID="{6D205479-5916-403E-B040-79A0DAF5E43B}" presName="composite" presStyleCnt="0"/>
      <dgm:spPr/>
    </dgm:pt>
    <dgm:pt modelId="{AF855D45-E708-4BB4-BA12-5682EC716912}" type="pres">
      <dgm:prSet presAssocID="{6D205479-5916-403E-B040-79A0DAF5E43B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B7479-C964-4BFD-8DC5-30E50C454CE9}" type="pres">
      <dgm:prSet presAssocID="{6D205479-5916-403E-B040-79A0DAF5E43B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D8D3F-864F-433C-926E-748BE7605E6E}" type="pres">
      <dgm:prSet presAssocID="{94CBFF08-1F1D-4CAC-8EAE-0FAC587F2192}" presName="sp" presStyleCnt="0"/>
      <dgm:spPr/>
    </dgm:pt>
    <dgm:pt modelId="{A06219E4-7764-44CE-A660-53774899B5B7}" type="pres">
      <dgm:prSet presAssocID="{94DB8056-825F-469F-941B-2C1ACD2AD9B4}" presName="composite" presStyleCnt="0"/>
      <dgm:spPr/>
    </dgm:pt>
    <dgm:pt modelId="{C5718540-DB48-4734-8EBB-99643396BBA1}" type="pres">
      <dgm:prSet presAssocID="{94DB8056-825F-469F-941B-2C1ACD2AD9B4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8BC7E-9BE9-4D6B-B268-BCA8CC26BC75}" type="pres">
      <dgm:prSet presAssocID="{94DB8056-825F-469F-941B-2C1ACD2AD9B4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9A6E80-08AE-43AA-A9C3-26A17962A89A}" srcId="{E4ACD515-AC55-4545-939B-5B6CBB7D39AE}" destId="{305F92EC-470D-4971-8A84-9A7958DB9892}" srcOrd="4" destOrd="0" parTransId="{93D0A144-2421-4201-BC8B-5995C16F42E7}" sibTransId="{0B64C5F0-1279-492A-B2C3-FC6DD33A4C95}"/>
    <dgm:cxn modelId="{CFD44220-7164-484B-8D7C-4BE51F399617}" type="presOf" srcId="{E4ACD515-AC55-4545-939B-5B6CBB7D39AE}" destId="{3DEF79D2-FFE0-473B-A11D-EA613FE02F3F}" srcOrd="0" destOrd="0" presId="urn:microsoft.com/office/officeart/2005/8/layout/chevron2"/>
    <dgm:cxn modelId="{8615DA89-93A7-4161-A938-3932FB76C6BF}" srcId="{E4ACD515-AC55-4545-939B-5B6CBB7D39AE}" destId="{C939CF03-844E-4ADF-8EA3-94149420107D}" srcOrd="3" destOrd="0" parTransId="{AD00258D-78AD-4FBA-B922-A1966A55209D}" sibTransId="{EA1A0AEE-ABDC-43F9-BB11-F163FE1236E0}"/>
    <dgm:cxn modelId="{95CE10DB-FCFB-4F5E-96B5-E7B630654625}" srcId="{E4ACD515-AC55-4545-939B-5B6CBB7D39AE}" destId="{94DB8056-825F-469F-941B-2C1ACD2AD9B4}" srcOrd="6" destOrd="0" parTransId="{AFA16587-6D10-4F4D-B1B6-F77192A13BC9}" sibTransId="{EA1D8B1E-251E-4A37-BFC0-1058CF3FA44A}"/>
    <dgm:cxn modelId="{FD23F1B6-FD23-4DFF-80F0-E7707F1280CB}" srcId="{28BBA97D-79E8-4C49-98FC-3D7F1F12B251}" destId="{ECA524EC-E820-4B3D-BFD4-84D4264D4092}" srcOrd="0" destOrd="0" parTransId="{69499B3D-D4AA-4A75-94EA-E372C85B5C38}" sibTransId="{B1693D37-32C5-4A64-8180-24CEF09B1816}"/>
    <dgm:cxn modelId="{026A3515-7141-4BAE-BCC6-499076ADD4DD}" type="presOf" srcId="{ECA524EC-E820-4B3D-BFD4-84D4264D4092}" destId="{8EB27836-C21C-42B5-AC7D-495900DB38DF}" srcOrd="0" destOrd="0" presId="urn:microsoft.com/office/officeart/2005/8/layout/chevron2"/>
    <dgm:cxn modelId="{EE59E83E-3D6D-4A3F-9C20-3B41D68BB430}" type="presOf" srcId="{94DB8056-825F-469F-941B-2C1ACD2AD9B4}" destId="{C5718540-DB48-4734-8EBB-99643396BBA1}" srcOrd="0" destOrd="0" presId="urn:microsoft.com/office/officeart/2005/8/layout/chevron2"/>
    <dgm:cxn modelId="{37346B70-B4C6-44FE-A9CF-28334BB18EE1}" type="presOf" srcId="{872F3618-7242-4B25-80E2-DB19743D9B5A}" destId="{C932D459-4A61-4357-82F4-32FB94AA8811}" srcOrd="0" destOrd="0" presId="urn:microsoft.com/office/officeart/2005/8/layout/chevron2"/>
    <dgm:cxn modelId="{EF3F2A83-9380-4466-8D58-E4EEB2A0F535}" type="presOf" srcId="{91F989C6-DBC0-4D01-98F6-F1DC77CDD392}" destId="{8258E970-0A42-4519-9D9F-19BA05F8AE7C}" srcOrd="0" destOrd="0" presId="urn:microsoft.com/office/officeart/2005/8/layout/chevron2"/>
    <dgm:cxn modelId="{7DEF7CE4-5F68-48E6-9D5C-B5DBD623CFBB}" srcId="{305F92EC-470D-4971-8A84-9A7958DB9892}" destId="{91F989C6-DBC0-4D01-98F6-F1DC77CDD392}" srcOrd="0" destOrd="0" parTransId="{D2B8DB91-EB2E-46AE-A065-EA127805B4E0}" sibTransId="{BD918294-2A62-48DC-AF10-F4EB03247FB4}"/>
    <dgm:cxn modelId="{09C12963-D292-4A67-A6A1-207DA049F7C1}" type="presOf" srcId="{305F92EC-470D-4971-8A84-9A7958DB9892}" destId="{D4F04C8D-1F0A-4A69-9F2A-D790060DEEB5}" srcOrd="0" destOrd="0" presId="urn:microsoft.com/office/officeart/2005/8/layout/chevron2"/>
    <dgm:cxn modelId="{859AEB6E-4317-4BA6-9696-C48E6769F55C}" srcId="{872F3618-7242-4B25-80E2-DB19743D9B5A}" destId="{84B9AC91-5691-40EE-BFFA-01949770F47F}" srcOrd="0" destOrd="0" parTransId="{2FC18CEE-3E26-4091-A0FE-70B013A5B5EF}" sibTransId="{3E718CE5-75A5-4A95-A17B-5CF708DACD67}"/>
    <dgm:cxn modelId="{A0D525B1-E9C6-471C-8E68-7C8BE6676014}" srcId="{E4ACD515-AC55-4545-939B-5B6CBB7D39AE}" destId="{DA3B055C-F7D0-43F8-882B-FA92BF079A97}" srcOrd="1" destOrd="0" parTransId="{44EB659A-D4F6-4ECB-9ABD-B0B6FFE93027}" sibTransId="{F39F0F00-179A-4AAC-99E8-E0E3CC5A6993}"/>
    <dgm:cxn modelId="{B6088673-04F8-4C33-886A-B3A6FF7E0BBF}" type="presOf" srcId="{28BBA97D-79E8-4C49-98FC-3D7F1F12B251}" destId="{D2C90C06-073A-4A67-B783-2D55271EFD99}" srcOrd="0" destOrd="0" presId="urn:microsoft.com/office/officeart/2005/8/layout/chevron2"/>
    <dgm:cxn modelId="{52EE4327-A622-49FA-A148-B31B0A2151B9}" type="presOf" srcId="{6D205479-5916-403E-B040-79A0DAF5E43B}" destId="{AF855D45-E708-4BB4-BA12-5682EC716912}" srcOrd="0" destOrd="0" presId="urn:microsoft.com/office/officeart/2005/8/layout/chevron2"/>
    <dgm:cxn modelId="{39844343-BD76-4877-9CBD-E440C1E92946}" type="presOf" srcId="{84B9AC91-5691-40EE-BFFA-01949770F47F}" destId="{658B814F-2E3B-4E92-9098-3A9F832CC2A1}" srcOrd="0" destOrd="0" presId="urn:microsoft.com/office/officeart/2005/8/layout/chevron2"/>
    <dgm:cxn modelId="{2B33A88D-D2FB-45A7-92AE-14D5B81E7D35}" srcId="{E4ACD515-AC55-4545-939B-5B6CBB7D39AE}" destId="{6D205479-5916-403E-B040-79A0DAF5E43B}" srcOrd="5" destOrd="0" parTransId="{18E77900-A8B5-4AA9-BC1A-F2B7BBD7BF0E}" sibTransId="{94CBFF08-1F1D-4CAC-8EAE-0FAC587F2192}"/>
    <dgm:cxn modelId="{E646B50F-CB73-4589-8160-355FBD71F2AC}" srcId="{E4ACD515-AC55-4545-939B-5B6CBB7D39AE}" destId="{872F3618-7242-4B25-80E2-DB19743D9B5A}" srcOrd="2" destOrd="0" parTransId="{A2F6EA2B-AE01-4450-A83C-3DACEDE91A4D}" sibTransId="{FA5B7D2A-B712-4A18-AECF-761484F3ED11}"/>
    <dgm:cxn modelId="{28C1F977-6237-49AD-9254-70184CD9A783}" type="presOf" srcId="{7111BF71-66F5-427E-B9CD-84FA131752BA}" destId="{FD7AAE39-F447-4DFA-8327-7EBF6D35FE1B}" srcOrd="0" destOrd="0" presId="urn:microsoft.com/office/officeart/2005/8/layout/chevron2"/>
    <dgm:cxn modelId="{D83B7020-64BD-484B-A2FE-38E556DDDFFF}" srcId="{C939CF03-844E-4ADF-8EA3-94149420107D}" destId="{575A220F-0F65-4A59-9943-41A3BB218927}" srcOrd="0" destOrd="0" parTransId="{5CD8957D-6CAB-4C70-8D3B-F47760196201}" sibTransId="{CBCE79E3-C633-4A80-8D09-A3754344B1E3}"/>
    <dgm:cxn modelId="{E36941BA-4E7A-487A-A9A6-B320D288E48A}" type="presOf" srcId="{575A220F-0F65-4A59-9943-41A3BB218927}" destId="{F4FDDC6F-CA76-4632-B695-3432A5D8E9C7}" srcOrd="0" destOrd="0" presId="urn:microsoft.com/office/officeart/2005/8/layout/chevron2"/>
    <dgm:cxn modelId="{CA8E4A07-4E4F-454C-967F-A474F7E648D7}" type="presOf" srcId="{C939CF03-844E-4ADF-8EA3-94149420107D}" destId="{8E09770F-24CD-44F1-B5A8-D2FABD4172A6}" srcOrd="0" destOrd="0" presId="urn:microsoft.com/office/officeart/2005/8/layout/chevron2"/>
    <dgm:cxn modelId="{E253A2F1-7EA6-4056-8714-45E17F7ECBCE}" type="presOf" srcId="{4EB1D8FF-76A4-47E7-A406-DEA8524B2491}" destId="{2F4B7479-C964-4BFD-8DC5-30E50C454CE9}" srcOrd="0" destOrd="0" presId="urn:microsoft.com/office/officeart/2005/8/layout/chevron2"/>
    <dgm:cxn modelId="{BF4F7D1F-4927-4D97-B3AD-AC01E02C8646}" srcId="{6D205479-5916-403E-B040-79A0DAF5E43B}" destId="{4EB1D8FF-76A4-47E7-A406-DEA8524B2491}" srcOrd="0" destOrd="0" parTransId="{F0E26E73-BD1C-4B16-BE5A-CAAE3F271027}" sibTransId="{216710BE-09CC-412F-B0B5-04B100E46418}"/>
    <dgm:cxn modelId="{F71A0B4C-76E3-4C4B-8B7D-C1C7B69E8B22}" srcId="{94DB8056-825F-469F-941B-2C1ACD2AD9B4}" destId="{2554C18C-527D-49D3-B9F7-D9893C8E08FA}" srcOrd="0" destOrd="0" parTransId="{98318648-6565-47C8-AEDE-9EFFFD4C470A}" sibTransId="{33A305B6-AEF3-4DE0-B4DE-6A9EC6FBCCE9}"/>
    <dgm:cxn modelId="{8A3AEB40-2818-4DB4-BC84-4CCA1A4DEAE2}" type="presOf" srcId="{DA3B055C-F7D0-43F8-882B-FA92BF079A97}" destId="{514A2BB7-5758-4E7D-A4B8-5F196C94E789}" srcOrd="0" destOrd="0" presId="urn:microsoft.com/office/officeart/2005/8/layout/chevron2"/>
    <dgm:cxn modelId="{22277FBE-C4B0-462D-A6B2-1E87B37C117A}" type="presOf" srcId="{2554C18C-527D-49D3-B9F7-D9893C8E08FA}" destId="{6D98BC7E-9BE9-4D6B-B268-BCA8CC26BC75}" srcOrd="0" destOrd="0" presId="urn:microsoft.com/office/officeart/2005/8/layout/chevron2"/>
    <dgm:cxn modelId="{19D792E7-CA26-491C-AA81-1BFDCE24E8EF}" srcId="{DA3B055C-F7D0-43F8-882B-FA92BF079A97}" destId="{7111BF71-66F5-427E-B9CD-84FA131752BA}" srcOrd="0" destOrd="0" parTransId="{5E01A4B0-782D-4325-BD7C-3C3D483DB209}" sibTransId="{CE15C4A2-A562-4B45-B31D-FF79A20BA2E7}"/>
    <dgm:cxn modelId="{10B67D41-40D5-471F-84DE-4B760547B051}" srcId="{E4ACD515-AC55-4545-939B-5B6CBB7D39AE}" destId="{28BBA97D-79E8-4C49-98FC-3D7F1F12B251}" srcOrd="0" destOrd="0" parTransId="{0AC9ED86-796E-49AA-9913-450DCA0C8DDC}" sibTransId="{1A9B7C70-EE4A-4AEF-84A7-3A6B6C91599B}"/>
    <dgm:cxn modelId="{5583F94A-36C6-479B-AB89-9831A5CF43C0}" type="presParOf" srcId="{3DEF79D2-FFE0-473B-A11D-EA613FE02F3F}" destId="{3D910D2A-1435-49B1-9191-0B64251D2FB7}" srcOrd="0" destOrd="0" presId="urn:microsoft.com/office/officeart/2005/8/layout/chevron2"/>
    <dgm:cxn modelId="{66DE1C8F-B440-49FA-BFEF-9542281BE21E}" type="presParOf" srcId="{3D910D2A-1435-49B1-9191-0B64251D2FB7}" destId="{D2C90C06-073A-4A67-B783-2D55271EFD99}" srcOrd="0" destOrd="0" presId="urn:microsoft.com/office/officeart/2005/8/layout/chevron2"/>
    <dgm:cxn modelId="{C37CE0B8-C23F-44F6-A804-FAB7EE4D5F63}" type="presParOf" srcId="{3D910D2A-1435-49B1-9191-0B64251D2FB7}" destId="{8EB27836-C21C-42B5-AC7D-495900DB38DF}" srcOrd="1" destOrd="0" presId="urn:microsoft.com/office/officeart/2005/8/layout/chevron2"/>
    <dgm:cxn modelId="{AF15C081-5046-4715-8B44-6162485F62DE}" type="presParOf" srcId="{3DEF79D2-FFE0-473B-A11D-EA613FE02F3F}" destId="{4D2BD7F0-1B88-4C2D-8E02-4FA18DE9EF3D}" srcOrd="1" destOrd="0" presId="urn:microsoft.com/office/officeart/2005/8/layout/chevron2"/>
    <dgm:cxn modelId="{3B39C951-1FF5-46E4-9623-9D04E9D3E891}" type="presParOf" srcId="{3DEF79D2-FFE0-473B-A11D-EA613FE02F3F}" destId="{63B67C05-2281-4E7C-9C7B-DD81E97DF2DD}" srcOrd="2" destOrd="0" presId="urn:microsoft.com/office/officeart/2005/8/layout/chevron2"/>
    <dgm:cxn modelId="{D2645E02-27D9-4D16-804C-C4CDF31C9B6B}" type="presParOf" srcId="{63B67C05-2281-4E7C-9C7B-DD81E97DF2DD}" destId="{514A2BB7-5758-4E7D-A4B8-5F196C94E789}" srcOrd="0" destOrd="0" presId="urn:microsoft.com/office/officeart/2005/8/layout/chevron2"/>
    <dgm:cxn modelId="{CAAE7A01-7726-42D9-9CBC-1198CCC061C8}" type="presParOf" srcId="{63B67C05-2281-4E7C-9C7B-DD81E97DF2DD}" destId="{FD7AAE39-F447-4DFA-8327-7EBF6D35FE1B}" srcOrd="1" destOrd="0" presId="urn:microsoft.com/office/officeart/2005/8/layout/chevron2"/>
    <dgm:cxn modelId="{1D95054D-1475-4B40-BCED-A674E7D0E0B5}" type="presParOf" srcId="{3DEF79D2-FFE0-473B-A11D-EA613FE02F3F}" destId="{8FEBF1E8-5389-4767-9E70-8DB0619A35E4}" srcOrd="3" destOrd="0" presId="urn:microsoft.com/office/officeart/2005/8/layout/chevron2"/>
    <dgm:cxn modelId="{135050CA-9E11-4852-B7B1-38E1FE719059}" type="presParOf" srcId="{3DEF79D2-FFE0-473B-A11D-EA613FE02F3F}" destId="{94BFD252-EAC2-43A2-A442-0DA74B5865F9}" srcOrd="4" destOrd="0" presId="urn:microsoft.com/office/officeart/2005/8/layout/chevron2"/>
    <dgm:cxn modelId="{6F5F6A99-9B28-403C-9A16-9AC9E5D1C751}" type="presParOf" srcId="{94BFD252-EAC2-43A2-A442-0DA74B5865F9}" destId="{C932D459-4A61-4357-82F4-32FB94AA8811}" srcOrd="0" destOrd="0" presId="urn:microsoft.com/office/officeart/2005/8/layout/chevron2"/>
    <dgm:cxn modelId="{9974140D-557C-429B-8ECD-CECD0FC4A1F1}" type="presParOf" srcId="{94BFD252-EAC2-43A2-A442-0DA74B5865F9}" destId="{658B814F-2E3B-4E92-9098-3A9F832CC2A1}" srcOrd="1" destOrd="0" presId="urn:microsoft.com/office/officeart/2005/8/layout/chevron2"/>
    <dgm:cxn modelId="{F5DF7B57-839C-4E41-B555-282EF9A5E304}" type="presParOf" srcId="{3DEF79D2-FFE0-473B-A11D-EA613FE02F3F}" destId="{99709EB5-B3B7-43D9-9D4B-8C946690AD76}" srcOrd="5" destOrd="0" presId="urn:microsoft.com/office/officeart/2005/8/layout/chevron2"/>
    <dgm:cxn modelId="{D5380EFB-2BF0-4148-8648-04467D126F88}" type="presParOf" srcId="{3DEF79D2-FFE0-473B-A11D-EA613FE02F3F}" destId="{5E58773B-7738-4C5A-95DF-83756783638E}" srcOrd="6" destOrd="0" presId="urn:microsoft.com/office/officeart/2005/8/layout/chevron2"/>
    <dgm:cxn modelId="{C678C570-04CA-4BCF-B8F2-92E76E17383A}" type="presParOf" srcId="{5E58773B-7738-4C5A-95DF-83756783638E}" destId="{8E09770F-24CD-44F1-B5A8-D2FABD4172A6}" srcOrd="0" destOrd="0" presId="urn:microsoft.com/office/officeart/2005/8/layout/chevron2"/>
    <dgm:cxn modelId="{A38B9D65-4DFE-4731-9B91-720F4E7976B7}" type="presParOf" srcId="{5E58773B-7738-4C5A-95DF-83756783638E}" destId="{F4FDDC6F-CA76-4632-B695-3432A5D8E9C7}" srcOrd="1" destOrd="0" presId="urn:microsoft.com/office/officeart/2005/8/layout/chevron2"/>
    <dgm:cxn modelId="{14F2D3C7-FEEB-4B89-8480-D597C1D31380}" type="presParOf" srcId="{3DEF79D2-FFE0-473B-A11D-EA613FE02F3F}" destId="{0BBD1278-F41E-4A25-89FB-522FC606D0AF}" srcOrd="7" destOrd="0" presId="urn:microsoft.com/office/officeart/2005/8/layout/chevron2"/>
    <dgm:cxn modelId="{7D23ECD0-21CC-4E0F-B285-CF19293629E5}" type="presParOf" srcId="{3DEF79D2-FFE0-473B-A11D-EA613FE02F3F}" destId="{429B9E97-7752-4AFA-B22B-B7F64E6F13F3}" srcOrd="8" destOrd="0" presId="urn:microsoft.com/office/officeart/2005/8/layout/chevron2"/>
    <dgm:cxn modelId="{3C42BA13-FF2E-4B01-9E4A-B47A530D4D48}" type="presParOf" srcId="{429B9E97-7752-4AFA-B22B-B7F64E6F13F3}" destId="{D4F04C8D-1F0A-4A69-9F2A-D790060DEEB5}" srcOrd="0" destOrd="0" presId="urn:microsoft.com/office/officeart/2005/8/layout/chevron2"/>
    <dgm:cxn modelId="{93095054-5948-49AA-BB28-CAC2525382BD}" type="presParOf" srcId="{429B9E97-7752-4AFA-B22B-B7F64E6F13F3}" destId="{8258E970-0A42-4519-9D9F-19BA05F8AE7C}" srcOrd="1" destOrd="0" presId="urn:microsoft.com/office/officeart/2005/8/layout/chevron2"/>
    <dgm:cxn modelId="{B91943AF-6E58-4BA7-BB3B-BC9FD5C49A2B}" type="presParOf" srcId="{3DEF79D2-FFE0-473B-A11D-EA613FE02F3F}" destId="{6891B956-C511-4181-99DC-C518A04BC9A1}" srcOrd="9" destOrd="0" presId="urn:microsoft.com/office/officeart/2005/8/layout/chevron2"/>
    <dgm:cxn modelId="{4ED5F2B5-9FCE-440F-87E3-3E402B1AA4BB}" type="presParOf" srcId="{3DEF79D2-FFE0-473B-A11D-EA613FE02F3F}" destId="{B757EFEE-CE10-4742-B185-7E463D60C331}" srcOrd="10" destOrd="0" presId="urn:microsoft.com/office/officeart/2005/8/layout/chevron2"/>
    <dgm:cxn modelId="{5C83B4ED-7055-4F83-B14E-7EE554D29EB5}" type="presParOf" srcId="{B757EFEE-CE10-4742-B185-7E463D60C331}" destId="{AF855D45-E708-4BB4-BA12-5682EC716912}" srcOrd="0" destOrd="0" presId="urn:microsoft.com/office/officeart/2005/8/layout/chevron2"/>
    <dgm:cxn modelId="{3B160F46-F497-4799-BB05-D4C9D15D89EE}" type="presParOf" srcId="{B757EFEE-CE10-4742-B185-7E463D60C331}" destId="{2F4B7479-C964-4BFD-8DC5-30E50C454CE9}" srcOrd="1" destOrd="0" presId="urn:microsoft.com/office/officeart/2005/8/layout/chevron2"/>
    <dgm:cxn modelId="{40D820E5-79C6-4AB7-86C6-D98F00E799AD}" type="presParOf" srcId="{3DEF79D2-FFE0-473B-A11D-EA613FE02F3F}" destId="{2E0D8D3F-864F-433C-926E-748BE7605E6E}" srcOrd="11" destOrd="0" presId="urn:microsoft.com/office/officeart/2005/8/layout/chevron2"/>
    <dgm:cxn modelId="{53C0321C-FA8E-45F9-B838-80E7C931A3BB}" type="presParOf" srcId="{3DEF79D2-FFE0-473B-A11D-EA613FE02F3F}" destId="{A06219E4-7764-44CE-A660-53774899B5B7}" srcOrd="12" destOrd="0" presId="urn:microsoft.com/office/officeart/2005/8/layout/chevron2"/>
    <dgm:cxn modelId="{3DDC2532-F3E4-419D-B7BE-655CA2A9549F}" type="presParOf" srcId="{A06219E4-7764-44CE-A660-53774899B5B7}" destId="{C5718540-DB48-4734-8EBB-99643396BBA1}" srcOrd="0" destOrd="0" presId="urn:microsoft.com/office/officeart/2005/8/layout/chevron2"/>
    <dgm:cxn modelId="{90BA302C-6331-45FF-A61C-FE7BF3256DEA}" type="presParOf" srcId="{A06219E4-7764-44CE-A660-53774899B5B7}" destId="{6D98BC7E-9BE9-4D6B-B268-BCA8CC26BC75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C90C06-073A-4A67-B783-2D55271EFD99}">
      <dsp:nvSpPr>
        <dsp:cNvPr id="0" name=""/>
        <dsp:cNvSpPr/>
      </dsp:nvSpPr>
      <dsp:spPr>
        <a:xfrm rot="5400000">
          <a:off x="-120857" y="125261"/>
          <a:ext cx="805718" cy="564002"/>
        </a:xfrm>
        <a:prstGeom prst="chevron">
          <a:avLst/>
        </a:prstGeom>
        <a:solidFill>
          <a:srgbClr val="FF0000"/>
        </a:solidFill>
        <a:ln>
          <a:solidFill>
            <a:srgbClr val="FF000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-120857" y="125261"/>
        <a:ext cx="805718" cy="564002"/>
      </dsp:txXfrm>
    </dsp:sp>
    <dsp:sp modelId="{8EB27836-C21C-42B5-AC7D-495900DB38DF}">
      <dsp:nvSpPr>
        <dsp:cNvPr id="0" name=""/>
        <dsp:cNvSpPr/>
      </dsp:nvSpPr>
      <dsp:spPr>
        <a:xfrm rot="5400000">
          <a:off x="5486810" y="-4918404"/>
          <a:ext cx="523992" cy="10369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Определение целей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5486810" y="-4918404"/>
        <a:ext cx="523992" cy="10369608"/>
      </dsp:txXfrm>
    </dsp:sp>
    <dsp:sp modelId="{514A2BB7-5758-4E7D-A4B8-5F196C94E789}">
      <dsp:nvSpPr>
        <dsp:cNvPr id="0" name=""/>
        <dsp:cNvSpPr/>
      </dsp:nvSpPr>
      <dsp:spPr>
        <a:xfrm rot="5400000">
          <a:off x="-120857" y="847099"/>
          <a:ext cx="805718" cy="564002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-120857" y="847099"/>
        <a:ext cx="805718" cy="564002"/>
      </dsp:txXfrm>
    </dsp:sp>
    <dsp:sp modelId="{FD7AAE39-F447-4DFA-8327-7EBF6D35FE1B}">
      <dsp:nvSpPr>
        <dsp:cNvPr id="0" name=""/>
        <dsp:cNvSpPr/>
      </dsp:nvSpPr>
      <dsp:spPr>
        <a:xfrm rot="5400000">
          <a:off x="5486948" y="-4196703"/>
          <a:ext cx="523716" cy="10369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Конструирование тестов к целям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5400000">
        <a:off x="5486948" y="-4196703"/>
        <a:ext cx="523716" cy="10369608"/>
      </dsp:txXfrm>
    </dsp:sp>
    <dsp:sp modelId="{C932D459-4A61-4357-82F4-32FB94AA8811}">
      <dsp:nvSpPr>
        <dsp:cNvPr id="0" name=""/>
        <dsp:cNvSpPr/>
      </dsp:nvSpPr>
      <dsp:spPr>
        <a:xfrm rot="5400000">
          <a:off x="-87209" y="1591369"/>
          <a:ext cx="805718" cy="564002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-87209" y="1591369"/>
        <a:ext cx="805718" cy="564002"/>
      </dsp:txXfrm>
    </dsp:sp>
    <dsp:sp modelId="{658B814F-2E3B-4E92-9098-3A9F832CC2A1}">
      <dsp:nvSpPr>
        <dsp:cNvPr id="0" name=""/>
        <dsp:cNvSpPr/>
      </dsp:nvSpPr>
      <dsp:spPr>
        <a:xfrm rot="5400000">
          <a:off x="5460817" y="-3422614"/>
          <a:ext cx="523716" cy="10369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Подбор задач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5460817" y="-3422614"/>
        <a:ext cx="523716" cy="10369608"/>
      </dsp:txXfrm>
    </dsp:sp>
    <dsp:sp modelId="{8E09770F-24CD-44F1-B5A8-D2FABD4172A6}">
      <dsp:nvSpPr>
        <dsp:cNvPr id="0" name=""/>
        <dsp:cNvSpPr/>
      </dsp:nvSpPr>
      <dsp:spPr>
        <a:xfrm rot="5400000">
          <a:off x="-120857" y="2290776"/>
          <a:ext cx="805718" cy="564002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-120857" y="2290776"/>
        <a:ext cx="805718" cy="564002"/>
      </dsp:txXfrm>
    </dsp:sp>
    <dsp:sp modelId="{F4FDDC6F-CA76-4632-B695-3432A5D8E9C7}">
      <dsp:nvSpPr>
        <dsp:cNvPr id="0" name=""/>
        <dsp:cNvSpPr/>
      </dsp:nvSpPr>
      <dsp:spPr>
        <a:xfrm rot="5400000">
          <a:off x="5486948" y="-2753026"/>
          <a:ext cx="523716" cy="10369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Систематизация материала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5400000">
        <a:off x="5486948" y="-2753026"/>
        <a:ext cx="523716" cy="10369608"/>
      </dsp:txXfrm>
    </dsp:sp>
    <dsp:sp modelId="{D4F04C8D-1F0A-4A69-9F2A-D790060DEEB5}">
      <dsp:nvSpPr>
        <dsp:cNvPr id="0" name=""/>
        <dsp:cNvSpPr/>
      </dsp:nvSpPr>
      <dsp:spPr>
        <a:xfrm rot="5400000">
          <a:off x="-120857" y="3012615"/>
          <a:ext cx="805718" cy="564002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-120857" y="3012615"/>
        <a:ext cx="805718" cy="564002"/>
      </dsp:txXfrm>
    </dsp:sp>
    <dsp:sp modelId="{8258E970-0A42-4519-9D9F-19BA05F8AE7C}">
      <dsp:nvSpPr>
        <dsp:cNvPr id="0" name=""/>
        <dsp:cNvSpPr/>
      </dsp:nvSpPr>
      <dsp:spPr>
        <a:xfrm rot="5400000">
          <a:off x="5486948" y="-2031188"/>
          <a:ext cx="523716" cy="10369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Подготовка сценария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5486948" y="-2031188"/>
        <a:ext cx="523716" cy="10369608"/>
      </dsp:txXfrm>
    </dsp:sp>
    <dsp:sp modelId="{AF855D45-E708-4BB4-BA12-5682EC716912}">
      <dsp:nvSpPr>
        <dsp:cNvPr id="0" name=""/>
        <dsp:cNvSpPr/>
      </dsp:nvSpPr>
      <dsp:spPr>
        <a:xfrm rot="5400000">
          <a:off x="-120857" y="3734453"/>
          <a:ext cx="805718" cy="564002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-120857" y="3734453"/>
        <a:ext cx="805718" cy="564002"/>
      </dsp:txXfrm>
    </dsp:sp>
    <dsp:sp modelId="{2F4B7479-C964-4BFD-8DC5-30E50C454CE9}">
      <dsp:nvSpPr>
        <dsp:cNvPr id="0" name=""/>
        <dsp:cNvSpPr/>
      </dsp:nvSpPr>
      <dsp:spPr>
        <a:xfrm rot="5400000">
          <a:off x="5486948" y="-1309349"/>
          <a:ext cx="523716" cy="10369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Адаптация материалов к сценарию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5486948" y="-1309349"/>
        <a:ext cx="523716" cy="10369608"/>
      </dsp:txXfrm>
    </dsp:sp>
    <dsp:sp modelId="{C5718540-DB48-4734-8EBB-99643396BBA1}">
      <dsp:nvSpPr>
        <dsp:cNvPr id="0" name=""/>
        <dsp:cNvSpPr/>
      </dsp:nvSpPr>
      <dsp:spPr>
        <a:xfrm rot="5400000">
          <a:off x="-120857" y="4456291"/>
          <a:ext cx="805718" cy="564002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-120857" y="4456291"/>
        <a:ext cx="805718" cy="564002"/>
      </dsp:txXfrm>
    </dsp:sp>
    <dsp:sp modelId="{6D98BC7E-9BE9-4D6B-B268-BCA8CC26BC75}">
      <dsp:nvSpPr>
        <dsp:cNvPr id="0" name=""/>
        <dsp:cNvSpPr/>
      </dsp:nvSpPr>
      <dsp:spPr>
        <a:xfrm rot="5400000">
          <a:off x="5486948" y="-587511"/>
          <a:ext cx="523716" cy="10369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Апробация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5486948" y="-587511"/>
        <a:ext cx="523716" cy="10369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0D7F5-0EEF-43A7-BDB9-503240481804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0F8C8-48A0-49D5-89D0-3C00807834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061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D6390-24BB-40C6-8D42-1FF65D6A564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423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D6390-24BB-40C6-8D42-1FF65D6A564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423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D6390-24BB-40C6-8D42-1FF65D6A564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4231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D6390-24BB-40C6-8D42-1FF65D6A564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4231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D6390-24BB-40C6-8D42-1FF65D6A564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4231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5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86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87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D6390-24BB-40C6-8D42-1FF65D6A564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692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0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176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105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380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967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146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245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576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825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178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1C0D1-A4E6-47A6-9631-01FBE87F0C71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AF23-3E61-4494-AC44-EEF854B98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289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jpe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2.png"/><Relationship Id="rId10" Type="http://schemas.openxmlformats.org/officeDocument/2006/relationships/diagramLayout" Target="../diagrams/layout1.xml"/><Relationship Id="rId4" Type="http://schemas.microsoft.com/office/2007/relationships/hdphoto" Target="../media/hdphoto1.wdp"/><Relationship Id="rId9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hyperlink" Target="http://sdo.mck72.ru/course/view.php?id=2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4192" y="2175215"/>
            <a:ext cx="10589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Электронный курс: опыт проектирования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632" y="0"/>
            <a:ext cx="6301368" cy="5971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23" y="6463548"/>
            <a:ext cx="873093" cy="2998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2" y="6470388"/>
            <a:ext cx="292982" cy="2929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88637" y="4969045"/>
            <a:ext cx="43033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Варлакова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Алена Васильевна, преподаватель ГАПОУ ТО «Тюменский техникум индустрии питания, коммерции и сервиса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932" y="5923152"/>
            <a:ext cx="267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Mech" panose="02000603020201020004" pitchFamily="50" charset="0"/>
              </a:rPr>
              <a:t>Тюменская область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healthvesti.com/wp-content/uploads/2016/06/mysli.jpg"/>
          <p:cNvPicPr>
            <a:picLocks noChangeAspect="1" noChangeArrowheads="1"/>
          </p:cNvPicPr>
          <p:nvPr/>
        </p:nvPicPr>
        <p:blipFill>
          <a:blip r:embed="rId3" cstate="print"/>
          <a:srcRect t="38877"/>
          <a:stretch>
            <a:fillRect/>
          </a:stretch>
        </p:blipFill>
        <p:spPr bwMode="auto">
          <a:xfrm>
            <a:off x="1568534" y="3792920"/>
            <a:ext cx="8920941" cy="3065080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632" y="0"/>
            <a:ext cx="6301368" cy="5971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23" y="6463548"/>
            <a:ext cx="873093" cy="2998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2" y="6470388"/>
            <a:ext cx="292982" cy="2929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932" y="5923152"/>
            <a:ext cx="267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Mech" panose="02000603020201020004" pitchFamily="50" charset="0"/>
              </a:rPr>
              <a:t>Тюменская область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4011" y="640080"/>
            <a:ext cx="5760720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Доступность учебных материалов;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Мобильность;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Возможность обучаться в любом месте;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Возможность обучаться в любое время;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/>
              <a:t>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Возможность обучаться в своем темпе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444137" y="2860766"/>
            <a:ext cx="4193177" cy="1175657"/>
          </a:xfrm>
          <a:prstGeom prst="cloudCallout">
            <a:avLst>
              <a:gd name="adj1" fmla="val 30342"/>
              <a:gd name="adj2" fmla="val 76888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Зачем мне изучать курс?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7262947" y="2612570"/>
            <a:ext cx="4702630" cy="1345475"/>
          </a:xfrm>
          <a:prstGeom prst="cloudCallout">
            <a:avLst>
              <a:gd name="adj1" fmla="val -35064"/>
              <a:gd name="adj2" fmla="val 62524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Чем это лучше традиционного обучения?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632" y="0"/>
            <a:ext cx="6301368" cy="5971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23" y="6463548"/>
            <a:ext cx="873093" cy="2998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2" y="6470388"/>
            <a:ext cx="292982" cy="2929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932" y="5923152"/>
            <a:ext cx="267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Mech" panose="02000603020201020004" pitchFamily="50" charset="0"/>
              </a:rPr>
              <a:t>Тюменская область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30849" y="501135"/>
            <a:ext cx="8016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курса, или что, собственно, проектировать?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457199" y="992777"/>
          <a:ext cx="10933611" cy="5145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="" xmlns:p14="http://schemas.microsoft.com/office/powerpoint/2010/main" val="3386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632" y="0"/>
            <a:ext cx="6301368" cy="5971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23" y="6463548"/>
            <a:ext cx="873093" cy="2998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2" y="6470388"/>
            <a:ext cx="292982" cy="2929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932" y="5923152"/>
            <a:ext cx="267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Mech" panose="02000603020201020004" pitchFamily="50" charset="0"/>
              </a:rPr>
              <a:t>Тюменская область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10563" y="566449"/>
            <a:ext cx="6356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чем особенность проектирования курса?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2" y="1132113"/>
            <a:ext cx="3104606" cy="2002972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Курс состоит из модулей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54434" y="1136468"/>
            <a:ext cx="3069771" cy="1985554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2. Каждый модуль содержит лекционный, практический, самостоятельный и дополнительный материал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29750" y="1166948"/>
            <a:ext cx="3104606" cy="2002972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Обязательное наличие в курсе обратной связи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9785" y="3675016"/>
            <a:ext cx="3104606" cy="2002972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СРС  в виде гиперссылок или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веб-ссылок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2334" y="3635827"/>
            <a:ext cx="3104606" cy="2002972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Наличие контрольных материалов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329751" y="3609702"/>
            <a:ext cx="3104606" cy="2002972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Разнообразие элементов курса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632" y="0"/>
            <a:ext cx="6301368" cy="5971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23" y="6463548"/>
            <a:ext cx="873093" cy="2998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2" y="6470388"/>
            <a:ext cx="292982" cy="2929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932" y="5923152"/>
            <a:ext cx="267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Mech" panose="02000603020201020004" pitchFamily="50" charset="0"/>
              </a:rPr>
              <a:t>Тюменская область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46759" y="21286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http://</a:t>
            </a:r>
            <a:r>
              <a:rPr kumimoji="0" lang="en-US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9"/>
              </a:rPr>
              <a:t>sdo.mck72.ru/course/view.php?id=29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8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4862" y="56444"/>
            <a:ext cx="3988116" cy="377940"/>
          </a:xfrm>
          <a:prstGeom prst="rect">
            <a:avLst/>
          </a:prstGeom>
        </p:spPr>
      </p:pic>
      <p:sp>
        <p:nvSpPr>
          <p:cNvPr id="1048784" name="TextBox 4"/>
          <p:cNvSpPr txBox="1"/>
          <p:nvPr/>
        </p:nvSpPr>
        <p:spPr>
          <a:xfrm>
            <a:off x="316933" y="1311041"/>
            <a:ext cx="111917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2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Mech" panose="02000603020201020004" charset="0"/>
                <a:cs typeface="Arial" pitchFamily="34" charset="0"/>
              </a:rPr>
              <a:t>
</a:t>
            </a:r>
            <a:r>
              <a:rPr lang="en-US" altLang="ru-RU" sz="2000" dirty="0" smtClean="0">
                <a:solidFill>
                  <a:srgbClr val="C00000"/>
                </a:solidFill>
                <a:latin typeface="Mech" panose="02000603020201020004" charset="0"/>
                <a:cs typeface="Arial" pitchFamily="34" charset="0"/>
              </a:rPr>
              <a:t>#</a:t>
            </a:r>
            <a:r>
              <a:rPr lang="ru-RU" altLang="en-US" sz="2400" dirty="0" err="1" smtClean="0">
                <a:solidFill>
                  <a:srgbClr val="C00000"/>
                </a:solidFill>
                <a:latin typeface="Mech" panose="02000603020201020004" charset="0"/>
                <a:cs typeface="Arial" pitchFamily="34" charset="0"/>
              </a:rPr>
              <a:t>рабочиекадры#передовыетехнологии</a:t>
            </a:r>
            <a:r>
              <a:rPr lang="ru-RU" altLang="en-US" sz="2400" dirty="0" smtClean="0">
                <a:solidFill>
                  <a:srgbClr val="C00000"/>
                </a:solidFill>
                <a:latin typeface="Mech" panose="02000603020201020004" charset="0"/>
                <a:cs typeface="Arial" pitchFamily="34" charset="0"/>
              </a:rPr>
              <a:t>#</a:t>
            </a:r>
            <a:r>
              <a:rPr lang="en-US" altLang="ru-RU" sz="2400" dirty="0" smtClean="0">
                <a:solidFill>
                  <a:srgbClr val="C00000"/>
                </a:solidFill>
                <a:latin typeface="Mech" panose="02000603020201020004" charset="0"/>
                <a:cs typeface="Arial" pitchFamily="34" charset="0"/>
              </a:rPr>
              <a:t>
</a:t>
            </a:r>
            <a:r>
              <a:rPr lang="ru-RU" altLang="en-US" sz="2400" dirty="0" smtClean="0">
                <a:solidFill>
                  <a:srgbClr val="C00000"/>
                </a:solidFill>
                <a:latin typeface="Mech" panose="02000603020201020004" charset="0"/>
                <a:cs typeface="Arial" pitchFamily="34" charset="0"/>
              </a:rPr>
              <a:t>профессиональнаяуспешность#качествожизни</a:t>
            </a:r>
            <a:endParaRPr lang="zh-CN" altLang="en-US" sz="2400" dirty="0">
              <a:solidFill>
                <a:srgbClr val="C00000"/>
              </a:solidFill>
              <a:latin typeface="Mech" panose="02000603020201020004" charset="0"/>
            </a:endParaRPr>
          </a:p>
        </p:txBody>
      </p:sp>
      <p:pic>
        <p:nvPicPr>
          <p:cNvPr id="2097179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375" y="5674933"/>
            <a:ext cx="753305" cy="753305"/>
          </a:xfrm>
          <a:prstGeom prst="rect">
            <a:avLst/>
          </a:prstGeom>
        </p:spPr>
      </p:pic>
      <p:pic>
        <p:nvPicPr>
          <p:cNvPr id="2097180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27481" y="5647280"/>
            <a:ext cx="2354709" cy="8086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69168" y="3593570"/>
            <a:ext cx="6936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C00000"/>
              </a:solidFill>
              <a:latin typeface="Mech" panose="0200060302020102000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Mech" panose="02000603020201020004" charset="0"/>
                <a:cs typeface="Arial" panose="020B0604020202020204" pitchFamily="34" charset="0"/>
              </a:rPr>
              <a:t>625027 г. Тюмень</a:t>
            </a:r>
          </a:p>
          <a:p>
            <a:r>
              <a:rPr lang="ru-RU" sz="2000" dirty="0">
                <a:solidFill>
                  <a:srgbClr val="C00000"/>
                </a:solidFill>
                <a:latin typeface="Mech" panose="02000603020201020004" charset="0"/>
                <a:cs typeface="Arial" panose="020B0604020202020204" pitchFamily="34" charset="0"/>
              </a:rPr>
              <a:t>у</a:t>
            </a:r>
            <a:r>
              <a:rPr lang="ru-RU" sz="2000" dirty="0" smtClean="0">
                <a:solidFill>
                  <a:srgbClr val="C00000"/>
                </a:solidFill>
                <a:latin typeface="Mech" panose="02000603020201020004" charset="0"/>
                <a:cs typeface="Arial" panose="020B0604020202020204" pitchFamily="34" charset="0"/>
              </a:rPr>
              <a:t>л. </a:t>
            </a:r>
            <a:r>
              <a:rPr lang="ru-RU" sz="2000" dirty="0" err="1" smtClean="0">
                <a:solidFill>
                  <a:srgbClr val="C00000"/>
                </a:solidFill>
                <a:latin typeface="Mech" panose="02000603020201020004" charset="0"/>
                <a:cs typeface="Arial" panose="020B0604020202020204" pitchFamily="34" charset="0"/>
              </a:rPr>
              <a:t>Мельникайте</a:t>
            </a:r>
            <a:r>
              <a:rPr lang="ru-RU" sz="2000" dirty="0" smtClean="0">
                <a:solidFill>
                  <a:srgbClr val="C00000"/>
                </a:solidFill>
                <a:latin typeface="Mech" panose="02000603020201020004" charset="0"/>
                <a:cs typeface="Arial" panose="020B0604020202020204" pitchFamily="34" charset="0"/>
              </a:rPr>
              <a:t>, 76</a:t>
            </a:r>
          </a:p>
          <a:p>
            <a:endParaRPr lang="ru-RU" sz="2000" dirty="0" smtClean="0">
              <a:solidFill>
                <a:srgbClr val="C00000"/>
              </a:solidFill>
              <a:latin typeface="Mech" panose="0200060302020102000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Преподаватель ГАПОУ ТО «Тюменский техникум индустрии питания, коммерции и </a:t>
            </a:r>
            <a:r>
              <a:rPr lang="ru-RU" sz="2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сервиса</a:t>
            </a:r>
            <a:r>
              <a:rPr lang="ru-RU" sz="2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err="1" smtClean="0">
                <a:solidFill>
                  <a:srgbClr val="C00000"/>
                </a:solidFill>
                <a:latin typeface="Mech" panose="02000603020201020004" charset="0"/>
                <a:cs typeface="Arial" panose="020B0604020202020204" pitchFamily="34" charset="0"/>
              </a:rPr>
              <a:t>Варлакова</a:t>
            </a:r>
            <a:r>
              <a:rPr lang="ru-RU" sz="2000" dirty="0" smtClean="0">
                <a:solidFill>
                  <a:srgbClr val="C00000"/>
                </a:solidFill>
                <a:latin typeface="Mech" panose="02000603020201020004" charset="0"/>
                <a:cs typeface="Arial" panose="020B0604020202020204" pitchFamily="34" charset="0"/>
              </a:rPr>
              <a:t> Алена Васильевна </a:t>
            </a:r>
            <a:endParaRPr lang="en-US" sz="2000" dirty="0" smtClean="0">
              <a:solidFill>
                <a:srgbClr val="C00000"/>
              </a:solidFill>
              <a:latin typeface="Mech" panose="0200060302020102000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Mech" panose="02000603020201020004" charset="0"/>
                <a:cs typeface="Arial" panose="020B0604020202020204" pitchFamily="34" charset="0"/>
              </a:rPr>
              <a:t>avarlakova93@mail.ru </a:t>
            </a:r>
            <a:endParaRPr lang="ru-RU" sz="2000" dirty="0">
              <a:solidFill>
                <a:srgbClr val="C00000"/>
              </a:solidFill>
              <a:latin typeface="Mech" panose="0200060302020102000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66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</TotalTime>
  <Words>186</Words>
  <Application>Microsoft Office PowerPoint</Application>
  <PresentationFormat>Произвольный</PresentationFormat>
  <Paragraphs>51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Максим</cp:lastModifiedBy>
  <cp:revision>114</cp:revision>
  <cp:lastPrinted>2017-11-13T11:27:37Z</cp:lastPrinted>
  <dcterms:created xsi:type="dcterms:W3CDTF">2017-11-10T12:12:01Z</dcterms:created>
  <dcterms:modified xsi:type="dcterms:W3CDTF">2018-08-21T16:36:05Z</dcterms:modified>
</cp:coreProperties>
</file>